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20" y="-1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5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94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34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7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3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8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9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5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1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2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41E41-3D3B-0943-9A7F-DF49F07D4A3D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A9FC-54C7-204A-91DD-0FF36C185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06-19 at 1.49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10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54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0.2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4" r="-2534"/>
          <a:stretch>
            <a:fillRect/>
          </a:stretch>
        </p:blipFill>
        <p:spPr>
          <a:xfrm>
            <a:off x="457200" y="274638"/>
            <a:ext cx="8229600" cy="5851525"/>
          </a:xfrm>
        </p:spPr>
      </p:pic>
    </p:spTree>
    <p:extLst>
      <p:ext uri="{BB962C8B-B14F-4D97-AF65-F5344CB8AC3E}">
        <p14:creationId xmlns:p14="http://schemas.microsoft.com/office/powerpoint/2010/main" val="333159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1.0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34" r="-177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3100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2.0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20" r="-183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867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2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53" r="-181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1233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3.0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35" r="-17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519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3.40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75" r="-6975"/>
          <a:stretch>
            <a:fillRect/>
          </a:stretch>
        </p:blipFill>
        <p:spPr>
          <a:xfrm>
            <a:off x="457200" y="768350"/>
            <a:ext cx="8229600" cy="5357813"/>
          </a:xfrm>
        </p:spPr>
      </p:pic>
    </p:spTree>
    <p:extLst>
      <p:ext uri="{BB962C8B-B14F-4D97-AF65-F5344CB8AC3E}">
        <p14:creationId xmlns:p14="http://schemas.microsoft.com/office/powerpoint/2010/main" val="244161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5.1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87" r="-163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3329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5.4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08" r="-188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01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6.1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08" r="-132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1113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6.5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70" r="-180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33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7.1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b="133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3934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6-19 at 1.57.4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70" r="-181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1255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Circle7Associates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 Dowd</dc:creator>
  <cp:lastModifiedBy>William  Dowd</cp:lastModifiedBy>
  <cp:revision>3</cp:revision>
  <dcterms:created xsi:type="dcterms:W3CDTF">2016-06-19T17:48:51Z</dcterms:created>
  <dcterms:modified xsi:type="dcterms:W3CDTF">2016-06-19T17:58:35Z</dcterms:modified>
</cp:coreProperties>
</file>