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5"/>
    <p:restoredTop sz="94621"/>
  </p:normalViewPr>
  <p:slideViewPr>
    <p:cSldViewPr snapToGrid="0" snapToObjects="1">
      <p:cViewPr varScale="1">
        <p:scale>
          <a:sx n="91" d="100"/>
          <a:sy n="91" d="100"/>
        </p:scale>
        <p:origin x="70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89DD3-B555-C14B-A646-BD99F8F36131}" type="datetimeFigureOut">
              <a:rPr lang="en-US" smtClean="0"/>
              <a:t>3/31/17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6518B-F791-2141-91D6-7EDBC25C58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784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89DD3-B555-C14B-A646-BD99F8F36131}" type="datetimeFigureOut">
              <a:rPr lang="en-US" smtClean="0"/>
              <a:t>3/31/17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6518B-F791-2141-91D6-7EDBC25C58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5509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89DD3-B555-C14B-A646-BD99F8F36131}" type="datetimeFigureOut">
              <a:rPr lang="en-US" smtClean="0"/>
              <a:t>3/31/17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6518B-F791-2141-91D6-7EDBC25C58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5464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89DD3-B555-C14B-A646-BD99F8F36131}" type="datetimeFigureOut">
              <a:rPr lang="en-US" smtClean="0"/>
              <a:t>3/31/17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6518B-F791-2141-91D6-7EDBC25C58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1990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89DD3-B555-C14B-A646-BD99F8F36131}" type="datetimeFigureOut">
              <a:rPr lang="en-US" smtClean="0"/>
              <a:t>3/31/17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6518B-F791-2141-91D6-7EDBC25C58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52033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89DD3-B555-C14B-A646-BD99F8F36131}" type="datetimeFigureOut">
              <a:rPr lang="en-US" smtClean="0"/>
              <a:t>3/31/17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6518B-F791-2141-91D6-7EDBC25C58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540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89DD3-B555-C14B-A646-BD99F8F36131}" type="datetimeFigureOut">
              <a:rPr lang="en-US" smtClean="0"/>
              <a:t>3/31/17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6518B-F791-2141-91D6-7EDBC25C58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2261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89DD3-B555-C14B-A646-BD99F8F36131}" type="datetimeFigureOut">
              <a:rPr lang="en-US" smtClean="0"/>
              <a:t>3/31/17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6518B-F791-2141-91D6-7EDBC25C58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9544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89DD3-B555-C14B-A646-BD99F8F36131}" type="datetimeFigureOut">
              <a:rPr lang="en-US" smtClean="0"/>
              <a:t>3/31/17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6518B-F791-2141-91D6-7EDBC25C58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6062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89DD3-B555-C14B-A646-BD99F8F36131}" type="datetimeFigureOut">
              <a:rPr lang="en-US" smtClean="0"/>
              <a:t>3/31/17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6518B-F791-2141-91D6-7EDBC25C58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689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89DD3-B555-C14B-A646-BD99F8F36131}" type="datetimeFigureOut">
              <a:rPr lang="en-US" smtClean="0"/>
              <a:t>3/31/17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6518B-F791-2141-91D6-7EDBC25C58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5329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289DD3-B555-C14B-A646-BD99F8F36131}" type="datetimeFigureOut">
              <a:rPr lang="en-US" smtClean="0"/>
              <a:t>3/31/17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B6518B-F791-2141-91D6-7EDBC25C58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837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700" y="0"/>
            <a:ext cx="91072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216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01165"/>
            <a:ext cx="8268022" cy="5975798"/>
          </a:xfrm>
        </p:spPr>
      </p:pic>
    </p:spTree>
    <p:extLst>
      <p:ext uri="{BB962C8B-B14F-4D97-AF65-F5344CB8AC3E}">
        <p14:creationId xmlns:p14="http://schemas.microsoft.com/office/powerpoint/2010/main" val="2025104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18124"/>
            <a:ext cx="8573085" cy="6331688"/>
          </a:xfrm>
        </p:spPr>
      </p:pic>
    </p:spTree>
    <p:extLst>
      <p:ext uri="{BB962C8B-B14F-4D97-AF65-F5344CB8AC3E}">
        <p14:creationId xmlns:p14="http://schemas.microsoft.com/office/powerpoint/2010/main" val="13074613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7538"/>
            <a:ext cx="8840372" cy="6614148"/>
          </a:xfrm>
        </p:spPr>
      </p:pic>
    </p:spTree>
    <p:extLst>
      <p:ext uri="{BB962C8B-B14F-4D97-AF65-F5344CB8AC3E}">
        <p14:creationId xmlns:p14="http://schemas.microsoft.com/office/powerpoint/2010/main" val="14509728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97680"/>
            <a:ext cx="8685627" cy="6448579"/>
          </a:xfrm>
        </p:spPr>
      </p:pic>
    </p:spTree>
    <p:extLst>
      <p:ext uri="{BB962C8B-B14F-4D97-AF65-F5344CB8AC3E}">
        <p14:creationId xmlns:p14="http://schemas.microsoft.com/office/powerpoint/2010/main" val="18239454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96229"/>
            <a:ext cx="8770034" cy="6513666"/>
          </a:xfrm>
        </p:spPr>
      </p:pic>
    </p:spTree>
    <p:extLst>
      <p:ext uri="{BB962C8B-B14F-4D97-AF65-F5344CB8AC3E}">
        <p14:creationId xmlns:p14="http://schemas.microsoft.com/office/powerpoint/2010/main" val="18703235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452" y="72330"/>
            <a:ext cx="9059594" cy="6617923"/>
          </a:xfrm>
        </p:spPr>
      </p:pic>
    </p:spTree>
    <p:extLst>
      <p:ext uri="{BB962C8B-B14F-4D97-AF65-F5344CB8AC3E}">
        <p14:creationId xmlns:p14="http://schemas.microsoft.com/office/powerpoint/2010/main" val="18101502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979" y="102397"/>
            <a:ext cx="9312812" cy="6629460"/>
          </a:xfrm>
        </p:spPr>
      </p:pic>
    </p:spTree>
    <p:extLst>
      <p:ext uri="{BB962C8B-B14F-4D97-AF65-F5344CB8AC3E}">
        <p14:creationId xmlns:p14="http://schemas.microsoft.com/office/powerpoint/2010/main" val="19422781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51946"/>
            <a:ext cx="9093591" cy="6657611"/>
          </a:xfrm>
        </p:spPr>
      </p:pic>
    </p:spTree>
    <p:extLst>
      <p:ext uri="{BB962C8B-B14F-4D97-AF65-F5344CB8AC3E}">
        <p14:creationId xmlns:p14="http://schemas.microsoft.com/office/powerpoint/2010/main" val="21166259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39200"/>
            <a:ext cx="8938846" cy="6565989"/>
          </a:xfrm>
        </p:spPr>
      </p:pic>
    </p:spTree>
    <p:extLst>
      <p:ext uri="{BB962C8B-B14F-4D97-AF65-F5344CB8AC3E}">
        <p14:creationId xmlns:p14="http://schemas.microsoft.com/office/powerpoint/2010/main" val="10651240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317" y="62607"/>
            <a:ext cx="9158068" cy="6671514"/>
          </a:xfrm>
        </p:spPr>
      </p:pic>
    </p:spTree>
    <p:extLst>
      <p:ext uri="{BB962C8B-B14F-4D97-AF65-F5344CB8AC3E}">
        <p14:creationId xmlns:p14="http://schemas.microsoft.com/office/powerpoint/2010/main" val="1161093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1" y="146844"/>
            <a:ext cx="9192064" cy="6738627"/>
          </a:xfrm>
        </p:spPr>
      </p:pic>
    </p:spTree>
    <p:extLst>
      <p:ext uri="{BB962C8B-B14F-4D97-AF65-F5344CB8AC3E}">
        <p14:creationId xmlns:p14="http://schemas.microsoft.com/office/powerpoint/2010/main" val="15340048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48541"/>
            <a:ext cx="9206132" cy="6745968"/>
          </a:xfrm>
        </p:spPr>
      </p:pic>
    </p:spTree>
    <p:extLst>
      <p:ext uri="{BB962C8B-B14F-4D97-AF65-F5344CB8AC3E}">
        <p14:creationId xmlns:p14="http://schemas.microsoft.com/office/powerpoint/2010/main" val="14789535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88216"/>
            <a:ext cx="9107658" cy="6778306"/>
          </a:xfrm>
        </p:spPr>
      </p:pic>
    </p:spTree>
    <p:extLst>
      <p:ext uri="{BB962C8B-B14F-4D97-AF65-F5344CB8AC3E}">
        <p14:creationId xmlns:p14="http://schemas.microsoft.com/office/powerpoint/2010/main" val="17969878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27794"/>
            <a:ext cx="9107658" cy="6709748"/>
          </a:xfrm>
        </p:spPr>
      </p:pic>
    </p:spTree>
    <p:extLst>
      <p:ext uri="{BB962C8B-B14F-4D97-AF65-F5344CB8AC3E}">
        <p14:creationId xmlns:p14="http://schemas.microsoft.com/office/powerpoint/2010/main" val="19120991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806" y="181499"/>
            <a:ext cx="8623495" cy="6462376"/>
          </a:xfrm>
        </p:spPr>
      </p:pic>
    </p:spTree>
    <p:extLst>
      <p:ext uri="{BB962C8B-B14F-4D97-AF65-F5344CB8AC3E}">
        <p14:creationId xmlns:p14="http://schemas.microsoft.com/office/powerpoint/2010/main" val="17045993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4182"/>
            <a:ext cx="8952913" cy="6789201"/>
          </a:xfrm>
        </p:spPr>
      </p:pic>
    </p:spTree>
    <p:extLst>
      <p:ext uri="{BB962C8B-B14F-4D97-AF65-F5344CB8AC3E}">
        <p14:creationId xmlns:p14="http://schemas.microsoft.com/office/powerpoint/2010/main" val="17690042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671" y="175867"/>
            <a:ext cx="8961120" cy="6688372"/>
          </a:xfrm>
        </p:spPr>
      </p:pic>
    </p:spTree>
    <p:extLst>
      <p:ext uri="{BB962C8B-B14F-4D97-AF65-F5344CB8AC3E}">
        <p14:creationId xmlns:p14="http://schemas.microsoft.com/office/powerpoint/2010/main" val="18915769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0</Words>
  <Application>Microsoft Macintosh PowerPoint</Application>
  <PresentationFormat>Widescreen</PresentationFormat>
  <Paragraphs>0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Calibri</vt:lpstr>
      <vt:lpstr>Calibri Light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15.0031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William Dowd</dc:creator>
  <cp:lastModifiedBy>William Dowd</cp:lastModifiedBy>
  <cp:revision>19</cp:revision>
  <dcterms:created xsi:type="dcterms:W3CDTF">2017-03-31T20:12:13Z</dcterms:created>
  <dcterms:modified xsi:type="dcterms:W3CDTF">2017-03-31T20:24:40Z</dcterms:modified>
</cp:coreProperties>
</file>