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21"/>
  </p:normalViewPr>
  <p:slideViewPr>
    <p:cSldViewPr snapToGrid="0" snapToObjects="1">
      <p:cViewPr varScale="1">
        <p:scale>
          <a:sx n="97" d="100"/>
          <a:sy n="97" d="100"/>
        </p:scale>
        <p:origin x="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4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2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1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1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9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9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97A4D-F65C-0041-B6CD-8655C446B134}" type="datetimeFigureOut">
              <a:rPr lang="en-US" smtClean="0"/>
              <a:t>3/31/17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97E1D-3C2F-164F-87DC-8DD893D7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6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700"/>
            <a:ext cx="97536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7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79" y="1825625"/>
            <a:ext cx="9150242" cy="4351338"/>
          </a:xfrm>
        </p:spPr>
      </p:pic>
    </p:spTree>
    <p:extLst>
      <p:ext uri="{BB962C8B-B14F-4D97-AF65-F5344CB8AC3E}">
        <p14:creationId xmlns:p14="http://schemas.microsoft.com/office/powerpoint/2010/main" val="60516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2" y="335574"/>
            <a:ext cx="8733183" cy="6582313"/>
          </a:xfrm>
        </p:spPr>
      </p:pic>
    </p:spTree>
    <p:extLst>
      <p:ext uri="{BB962C8B-B14F-4D97-AF65-F5344CB8AC3E}">
        <p14:creationId xmlns:p14="http://schemas.microsoft.com/office/powerpoint/2010/main" val="49294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17" y="267532"/>
            <a:ext cx="9024731" cy="6638882"/>
          </a:xfrm>
        </p:spPr>
      </p:pic>
    </p:spTree>
    <p:extLst>
      <p:ext uri="{BB962C8B-B14F-4D97-AF65-F5344CB8AC3E}">
        <p14:creationId xmlns:p14="http://schemas.microsoft.com/office/powerpoint/2010/main" val="211255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2778"/>
            <a:ext cx="8941904" cy="6443101"/>
          </a:xfrm>
        </p:spPr>
      </p:pic>
    </p:spTree>
    <p:extLst>
      <p:ext uri="{BB962C8B-B14F-4D97-AF65-F5344CB8AC3E}">
        <p14:creationId xmlns:p14="http://schemas.microsoft.com/office/powerpoint/2010/main" val="142811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7" y="247853"/>
            <a:ext cx="9356035" cy="6309356"/>
          </a:xfrm>
        </p:spPr>
      </p:pic>
    </p:spTree>
    <p:extLst>
      <p:ext uri="{BB962C8B-B14F-4D97-AF65-F5344CB8AC3E}">
        <p14:creationId xmlns:p14="http://schemas.microsoft.com/office/powerpoint/2010/main" val="1993397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1" y="821634"/>
            <a:ext cx="9722055" cy="5585609"/>
          </a:xfrm>
        </p:spPr>
      </p:pic>
    </p:spTree>
    <p:extLst>
      <p:ext uri="{BB962C8B-B14F-4D97-AF65-F5344CB8AC3E}">
        <p14:creationId xmlns:p14="http://schemas.microsoft.com/office/powerpoint/2010/main" val="132699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91" y="138595"/>
            <a:ext cx="7553739" cy="6753798"/>
          </a:xfrm>
        </p:spPr>
      </p:pic>
    </p:spTree>
    <p:extLst>
      <p:ext uri="{BB962C8B-B14F-4D97-AF65-F5344CB8AC3E}">
        <p14:creationId xmlns:p14="http://schemas.microsoft.com/office/powerpoint/2010/main" val="1195160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3967"/>
            <a:ext cx="8326818" cy="5902996"/>
          </a:xfrm>
        </p:spPr>
      </p:pic>
    </p:spTree>
    <p:extLst>
      <p:ext uri="{BB962C8B-B14F-4D97-AF65-F5344CB8AC3E}">
        <p14:creationId xmlns:p14="http://schemas.microsoft.com/office/powerpoint/2010/main" val="164014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18" y="1020417"/>
            <a:ext cx="9863546" cy="5156546"/>
          </a:xfrm>
        </p:spPr>
      </p:pic>
    </p:spTree>
    <p:extLst>
      <p:ext uri="{BB962C8B-B14F-4D97-AF65-F5344CB8AC3E}">
        <p14:creationId xmlns:p14="http://schemas.microsoft.com/office/powerpoint/2010/main" val="75048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767"/>
            <a:ext cx="9087678" cy="6333836"/>
          </a:xfrm>
        </p:spPr>
      </p:pic>
    </p:spTree>
    <p:extLst>
      <p:ext uri="{BB962C8B-B14F-4D97-AF65-F5344CB8AC3E}">
        <p14:creationId xmlns:p14="http://schemas.microsoft.com/office/powerpoint/2010/main" val="1213751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25" y="375566"/>
            <a:ext cx="8918713" cy="6438298"/>
          </a:xfrm>
        </p:spPr>
      </p:pic>
    </p:spTree>
    <p:extLst>
      <p:ext uri="{BB962C8B-B14F-4D97-AF65-F5344CB8AC3E}">
        <p14:creationId xmlns:p14="http://schemas.microsoft.com/office/powerpoint/2010/main" val="566364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4" y="364608"/>
            <a:ext cx="8931965" cy="6301096"/>
          </a:xfrm>
        </p:spPr>
      </p:pic>
    </p:spTree>
    <p:extLst>
      <p:ext uri="{BB962C8B-B14F-4D97-AF65-F5344CB8AC3E}">
        <p14:creationId xmlns:p14="http://schemas.microsoft.com/office/powerpoint/2010/main" val="124471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26" y="226752"/>
            <a:ext cx="8415131" cy="6324099"/>
          </a:xfrm>
        </p:spPr>
      </p:pic>
    </p:spTree>
    <p:extLst>
      <p:ext uri="{BB962C8B-B14F-4D97-AF65-F5344CB8AC3E}">
        <p14:creationId xmlns:p14="http://schemas.microsoft.com/office/powerpoint/2010/main" val="1238008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808" y="365125"/>
            <a:ext cx="7248940" cy="6261031"/>
          </a:xfrm>
        </p:spPr>
      </p:pic>
    </p:spTree>
    <p:extLst>
      <p:ext uri="{BB962C8B-B14F-4D97-AF65-F5344CB8AC3E}">
        <p14:creationId xmlns:p14="http://schemas.microsoft.com/office/powerpoint/2010/main" val="24571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91" y="302442"/>
            <a:ext cx="8534400" cy="6403387"/>
          </a:xfrm>
        </p:spPr>
      </p:pic>
    </p:spTree>
    <p:extLst>
      <p:ext uri="{BB962C8B-B14F-4D97-AF65-F5344CB8AC3E}">
        <p14:creationId xmlns:p14="http://schemas.microsoft.com/office/powerpoint/2010/main" val="201306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4" y="387673"/>
            <a:ext cx="8839200" cy="6196106"/>
          </a:xfrm>
        </p:spPr>
      </p:pic>
    </p:spTree>
    <p:extLst>
      <p:ext uri="{BB962C8B-B14F-4D97-AF65-F5344CB8AC3E}">
        <p14:creationId xmlns:p14="http://schemas.microsoft.com/office/powerpoint/2010/main" val="1064643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7" y="840427"/>
            <a:ext cx="9183756" cy="5645570"/>
          </a:xfrm>
        </p:spPr>
      </p:pic>
    </p:spTree>
    <p:extLst>
      <p:ext uri="{BB962C8B-B14F-4D97-AF65-F5344CB8AC3E}">
        <p14:creationId xmlns:p14="http://schemas.microsoft.com/office/powerpoint/2010/main" val="627490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17" y="385974"/>
            <a:ext cx="7911548" cy="6404587"/>
          </a:xfrm>
        </p:spPr>
      </p:pic>
    </p:spTree>
    <p:extLst>
      <p:ext uri="{BB962C8B-B14F-4D97-AF65-F5344CB8AC3E}">
        <p14:creationId xmlns:p14="http://schemas.microsoft.com/office/powerpoint/2010/main" val="2087034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09" y="383450"/>
            <a:ext cx="8441634" cy="6331225"/>
          </a:xfrm>
        </p:spPr>
      </p:pic>
    </p:spTree>
    <p:extLst>
      <p:ext uri="{BB962C8B-B14F-4D97-AF65-F5344CB8AC3E}">
        <p14:creationId xmlns:p14="http://schemas.microsoft.com/office/powerpoint/2010/main" val="1934653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09" y="374691"/>
            <a:ext cx="8401878" cy="6316666"/>
          </a:xfrm>
        </p:spPr>
      </p:pic>
    </p:spTree>
    <p:extLst>
      <p:ext uri="{BB962C8B-B14F-4D97-AF65-F5344CB8AC3E}">
        <p14:creationId xmlns:p14="http://schemas.microsoft.com/office/powerpoint/2010/main" val="671038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026" y="376351"/>
            <a:ext cx="7779025" cy="6389914"/>
          </a:xfrm>
        </p:spPr>
      </p:pic>
    </p:spTree>
    <p:extLst>
      <p:ext uri="{BB962C8B-B14F-4D97-AF65-F5344CB8AC3E}">
        <p14:creationId xmlns:p14="http://schemas.microsoft.com/office/powerpoint/2010/main" val="1703926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Scenes throughout Vietnam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44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61" y="391924"/>
            <a:ext cx="8494643" cy="6373569"/>
          </a:xfrm>
        </p:spPr>
      </p:pic>
    </p:spTree>
    <p:extLst>
      <p:ext uri="{BB962C8B-B14F-4D97-AF65-F5344CB8AC3E}">
        <p14:creationId xmlns:p14="http://schemas.microsoft.com/office/powerpoint/2010/main" val="346887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22" y="354396"/>
            <a:ext cx="8852451" cy="6394036"/>
          </a:xfrm>
        </p:spPr>
      </p:pic>
    </p:spTree>
    <p:extLst>
      <p:ext uri="{BB962C8B-B14F-4D97-AF65-F5344CB8AC3E}">
        <p14:creationId xmlns:p14="http://schemas.microsoft.com/office/powerpoint/2010/main" val="1864485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2" y="375740"/>
            <a:ext cx="8547652" cy="6371886"/>
          </a:xfrm>
        </p:spPr>
      </p:pic>
    </p:spTree>
    <p:extLst>
      <p:ext uri="{BB962C8B-B14F-4D97-AF65-F5344CB8AC3E}">
        <p14:creationId xmlns:p14="http://schemas.microsoft.com/office/powerpoint/2010/main" val="322169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65" y="404580"/>
            <a:ext cx="8401878" cy="6316666"/>
          </a:xfrm>
        </p:spPr>
      </p:pic>
    </p:spTree>
    <p:extLst>
      <p:ext uri="{BB962C8B-B14F-4D97-AF65-F5344CB8AC3E}">
        <p14:creationId xmlns:p14="http://schemas.microsoft.com/office/powerpoint/2010/main" val="893235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5" y="344464"/>
            <a:ext cx="8441634" cy="6364481"/>
          </a:xfrm>
        </p:spPr>
      </p:pic>
    </p:spTree>
    <p:extLst>
      <p:ext uri="{BB962C8B-B14F-4D97-AF65-F5344CB8AC3E}">
        <p14:creationId xmlns:p14="http://schemas.microsoft.com/office/powerpoint/2010/main" val="1690759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243" y="387778"/>
            <a:ext cx="8189843" cy="6417106"/>
          </a:xfrm>
        </p:spPr>
      </p:pic>
    </p:spTree>
    <p:extLst>
      <p:ext uri="{BB962C8B-B14F-4D97-AF65-F5344CB8AC3E}">
        <p14:creationId xmlns:p14="http://schemas.microsoft.com/office/powerpoint/2010/main" val="1086358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22" y="360060"/>
            <a:ext cx="8216348" cy="6306047"/>
          </a:xfrm>
        </p:spPr>
      </p:pic>
    </p:spTree>
    <p:extLst>
      <p:ext uri="{BB962C8B-B14F-4D97-AF65-F5344CB8AC3E}">
        <p14:creationId xmlns:p14="http://schemas.microsoft.com/office/powerpoint/2010/main" val="515258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57" y="373512"/>
            <a:ext cx="8203095" cy="6152321"/>
          </a:xfrm>
        </p:spPr>
      </p:pic>
    </p:spTree>
    <p:extLst>
      <p:ext uri="{BB962C8B-B14F-4D97-AF65-F5344CB8AC3E}">
        <p14:creationId xmlns:p14="http://schemas.microsoft.com/office/powerpoint/2010/main" val="1296754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40" y="325378"/>
            <a:ext cx="8468138" cy="6297346"/>
          </a:xfrm>
        </p:spPr>
      </p:pic>
    </p:spTree>
    <p:extLst>
      <p:ext uri="{BB962C8B-B14F-4D97-AF65-F5344CB8AC3E}">
        <p14:creationId xmlns:p14="http://schemas.microsoft.com/office/powerpoint/2010/main" val="1895554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4" y="425586"/>
            <a:ext cx="8097078" cy="6119770"/>
          </a:xfrm>
        </p:spPr>
      </p:pic>
    </p:spTree>
    <p:extLst>
      <p:ext uri="{BB962C8B-B14F-4D97-AF65-F5344CB8AC3E}">
        <p14:creationId xmlns:p14="http://schemas.microsoft.com/office/powerpoint/2010/main" val="665317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61" y="386064"/>
            <a:ext cx="8309113" cy="6244487"/>
          </a:xfrm>
        </p:spPr>
      </p:pic>
    </p:spTree>
    <p:extLst>
      <p:ext uri="{BB962C8B-B14F-4D97-AF65-F5344CB8AC3E}">
        <p14:creationId xmlns:p14="http://schemas.microsoft.com/office/powerpoint/2010/main" val="48292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753" y="1825625"/>
            <a:ext cx="5832493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583" y="394648"/>
            <a:ext cx="8663418" cy="646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56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05" y="362511"/>
            <a:ext cx="7792278" cy="6237914"/>
          </a:xfrm>
        </p:spPr>
      </p:pic>
    </p:spTree>
    <p:extLst>
      <p:ext uri="{BB962C8B-B14F-4D97-AF65-F5344CB8AC3E}">
        <p14:creationId xmlns:p14="http://schemas.microsoft.com/office/powerpoint/2010/main" val="1446746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61" y="373006"/>
            <a:ext cx="8454887" cy="6376992"/>
          </a:xfrm>
        </p:spPr>
      </p:pic>
    </p:spTree>
    <p:extLst>
      <p:ext uri="{BB962C8B-B14F-4D97-AF65-F5344CB8AC3E}">
        <p14:creationId xmlns:p14="http://schemas.microsoft.com/office/powerpoint/2010/main" val="165563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</Words>
  <Application>Microsoft Macintosh PowerPoint</Application>
  <PresentationFormat>Widescreen</PresentationFormat>
  <Paragraphs>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Scenes throughout Vietnam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Dowd</dc:creator>
  <cp:lastModifiedBy>William Dowd</cp:lastModifiedBy>
  <cp:revision>37</cp:revision>
  <dcterms:created xsi:type="dcterms:W3CDTF">2017-03-31T20:32:22Z</dcterms:created>
  <dcterms:modified xsi:type="dcterms:W3CDTF">2017-03-31T21:02:13Z</dcterms:modified>
</cp:coreProperties>
</file>