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5" d="100"/>
          <a:sy n="165" d="100"/>
        </p:scale>
        <p:origin x="-37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7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86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73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07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3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22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0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2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1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8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6021A-6FAA-4BD0-AAC7-2520D72114C5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C7D7D-651A-4635-9F33-AA5B676F1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1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34975"/>
            <a:ext cx="7772400" cy="1470025"/>
          </a:xfrm>
        </p:spPr>
        <p:txBody>
          <a:bodyPr/>
          <a:lstStyle/>
          <a:p>
            <a:r>
              <a:rPr lang="en-US" dirty="0" smtClean="0"/>
              <a:t>Is the Pharmaceutical Industry Ignoring Alzheimer’s Disease?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772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A Sign of the Times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“Pfizer </a:t>
            </a:r>
            <a:r>
              <a:rPr lang="en-US" dirty="0"/>
              <a:t>Ends Funding For Alzheimer's, Parkinson's </a:t>
            </a:r>
            <a:r>
              <a:rPr lang="en-US" dirty="0" smtClean="0"/>
              <a:t>Research” – Newsweek 2018</a:t>
            </a:r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438400"/>
            <a:ext cx="4114800" cy="231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5257800"/>
            <a:ext cx="70283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Ending all “neuroscience </a:t>
            </a:r>
            <a:r>
              <a:rPr lang="en-US" dirty="0"/>
              <a:t>discovery and early development efforts.”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Pfizer neuroscience group had nine drugs in clinical development, </a:t>
            </a:r>
          </a:p>
          <a:p>
            <a:r>
              <a:rPr lang="en-US" dirty="0" smtClean="0"/>
              <a:t>and four of them are focused on Alzheimer’s.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4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Theories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Two of the main characteristics of the disease, tangles and plaques, can be explained however; which takes precedence in the disease pathology is unknown.</a:t>
            </a:r>
          </a:p>
          <a:p>
            <a:r>
              <a:rPr lang="en-US" sz="2000" dirty="0" smtClean="0"/>
              <a:t>Tau hypothesis targets tangles.</a:t>
            </a:r>
          </a:p>
          <a:p>
            <a:r>
              <a:rPr lang="en-US" sz="2000" dirty="0" smtClean="0"/>
              <a:t>Amyloid hypothesis targets plaques. 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657600"/>
            <a:ext cx="2075688" cy="187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416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Amyloid Plaques Explained</a:t>
            </a:r>
            <a:endParaRPr lang="en-US" sz="3600" b="1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15" y="838200"/>
            <a:ext cx="585596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52600" y="5715000"/>
            <a:ext cx="5607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AB forms aggregates that lead to formation of plaques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88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Early 2000’s Pfizer and Eli Lily each had antibody drugs that cleared A</a:t>
            </a:r>
            <a:r>
              <a:rPr lang="el-GR" sz="2400" dirty="0" smtClean="0"/>
              <a:t>β</a:t>
            </a:r>
            <a:r>
              <a:rPr lang="en-US" sz="2400" dirty="0" smtClean="0"/>
              <a:t> and showed potential removing plaques.</a:t>
            </a:r>
          </a:p>
          <a:p>
            <a:r>
              <a:rPr lang="en-US" sz="2400" dirty="0" smtClean="0"/>
              <a:t>Both were progressed to phase III trials with an overall sense of optimism.  </a:t>
            </a:r>
          </a:p>
          <a:p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2743200" y="457200"/>
            <a:ext cx="5562600" cy="4393692"/>
            <a:chOff x="2743200" y="457200"/>
            <a:chExt cx="5562600" cy="43936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3200" y="3048000"/>
              <a:ext cx="3813810" cy="180289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981253" y="457200"/>
              <a:ext cx="232454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>
                  <a:solidFill>
                    <a:srgbClr val="FF0000"/>
                  </a:solidFill>
                </a:rPr>
                <a:t>of Failure</a:t>
              </a:r>
              <a:endParaRPr lang="en-US" sz="4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81000" y="5486400"/>
            <a:ext cx="8352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Both drugs failed to show cognitive or functional improvement </a:t>
            </a:r>
          </a:p>
          <a:p>
            <a:r>
              <a:rPr lang="en-US" sz="2400" dirty="0" smtClean="0"/>
              <a:t>vs. placebo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1150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“Critics” (aka investors) were crying that the amyloid plaque theory was dead.</a:t>
            </a:r>
          </a:p>
          <a:p>
            <a:r>
              <a:rPr lang="en-US" sz="2400" dirty="0" smtClean="0"/>
              <a:t>From 2002-2012, 244 compounds entered clinical trials and only 1 received FDA approval.</a:t>
            </a:r>
          </a:p>
          <a:p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8996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560" y="3581400"/>
            <a:ext cx="3337560" cy="196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95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Studies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2012 Merck quietly began Phase I studies on a small molecule </a:t>
            </a:r>
            <a:r>
              <a:rPr lang="el-GR" sz="2400" dirty="0" smtClean="0"/>
              <a:t>β</a:t>
            </a:r>
            <a:r>
              <a:rPr lang="en-US" sz="2400" dirty="0" smtClean="0"/>
              <a:t>-secretase (</a:t>
            </a:r>
            <a:r>
              <a:rPr lang="en-US" sz="2400" dirty="0" err="1" smtClean="0"/>
              <a:t>Verubecestat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In 2016 Merck reported that it reduced amyloid in humans who took the drug for 1-2 weeks.</a:t>
            </a:r>
          </a:p>
          <a:p>
            <a:r>
              <a:rPr lang="en-US" sz="2400" dirty="0" smtClean="0"/>
              <a:t>Results helped propel full blown trials in patients with mild to moderate Alzheimer’s and separately with patients with early signs.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72000"/>
            <a:ext cx="3813810" cy="18028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00600" y="4724400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Feb. 2017 – pulled plug on trial with mild to moderate patients.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Feb. 2018 -  pulled plug on trial with early signs.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1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Studies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Some consider the Merck failure the final nail in the coffin for the amyloid theory.  However, other companies continue to push on.</a:t>
            </a:r>
          </a:p>
          <a:p>
            <a:r>
              <a:rPr lang="en-US" sz="2400" dirty="0" smtClean="0"/>
              <a:t>Lilly/</a:t>
            </a:r>
            <a:r>
              <a:rPr lang="en-US" sz="2400" dirty="0" err="1" smtClean="0"/>
              <a:t>Astrazeneca</a:t>
            </a:r>
            <a:r>
              <a:rPr lang="en-US" sz="2400" dirty="0" smtClean="0"/>
              <a:t> and Biogen/</a:t>
            </a:r>
            <a:r>
              <a:rPr lang="en-US" sz="2400" dirty="0" err="1" smtClean="0"/>
              <a:t>Esai</a:t>
            </a:r>
            <a:r>
              <a:rPr lang="en-US" sz="2400" dirty="0" smtClean="0"/>
              <a:t> each have their own </a:t>
            </a:r>
            <a:r>
              <a:rPr lang="el-GR" sz="2400" dirty="0"/>
              <a:t>β</a:t>
            </a:r>
            <a:r>
              <a:rPr lang="en-US" sz="2400" dirty="0"/>
              <a:t>-secretase </a:t>
            </a:r>
            <a:r>
              <a:rPr lang="en-US" sz="2400" dirty="0" smtClean="0"/>
              <a:t>inhibitors in phase 3 trials.</a:t>
            </a:r>
          </a:p>
          <a:p>
            <a:r>
              <a:rPr lang="en-US" sz="2400" dirty="0" smtClean="0"/>
              <a:t>Amgen/Novartis have an ongoing trial with individuals who are healthy </a:t>
            </a:r>
            <a:r>
              <a:rPr lang="en-US" sz="2400" dirty="0"/>
              <a:t>but at risk of Alzheimer’s based on their age, genotype and amyloid </a:t>
            </a:r>
            <a:r>
              <a:rPr lang="en-US" sz="2400" dirty="0" smtClean="0"/>
              <a:t>levels.</a:t>
            </a:r>
          </a:p>
          <a:p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16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Hope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2239178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4114800"/>
            <a:ext cx="82725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Feb. 2018 - Researchers at the Cleveland Clinic </a:t>
            </a:r>
            <a:r>
              <a:rPr lang="en-US" dirty="0"/>
              <a:t>have </a:t>
            </a:r>
            <a:r>
              <a:rPr lang="en-US" b="1" dirty="0"/>
              <a:t>reversed </a:t>
            </a:r>
            <a:r>
              <a:rPr lang="en-US" dirty="0"/>
              <a:t>the development of</a:t>
            </a:r>
          </a:p>
          <a:p>
            <a:r>
              <a:rPr lang="en-US" dirty="0" smtClean="0"/>
              <a:t>amyloid </a:t>
            </a:r>
            <a:r>
              <a:rPr lang="en-US" dirty="0"/>
              <a:t>plaque in mice with Alzheimer’s disease by gradually depleting their</a:t>
            </a:r>
          </a:p>
          <a:p>
            <a:r>
              <a:rPr lang="en-US" dirty="0"/>
              <a:t>levels of BACE1.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600" y="5257800"/>
            <a:ext cx="6543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BACE1 depletion also boosted their learning and memory, as</a:t>
            </a:r>
          </a:p>
          <a:p>
            <a:r>
              <a:rPr lang="en-US" dirty="0"/>
              <a:t>measured in a contextual fear conditioning test.</a:t>
            </a:r>
          </a:p>
        </p:txBody>
      </p:sp>
    </p:spTree>
    <p:extLst>
      <p:ext uri="{BB962C8B-B14F-4D97-AF65-F5344CB8AC3E}">
        <p14:creationId xmlns:p14="http://schemas.microsoft.com/office/powerpoint/2010/main" val="721127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Amyloid Plaques Explained</a:t>
            </a:r>
            <a:endParaRPr lang="en-US" sz="3600" b="1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15" y="838200"/>
            <a:ext cx="585596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67835" y="5650468"/>
            <a:ext cx="569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may only be a snapshot of a larger process at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03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Eye Toward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“Denali </a:t>
            </a:r>
            <a:r>
              <a:rPr lang="en-US" sz="2400" dirty="0" err="1" smtClean="0"/>
              <a:t>Therapuetics</a:t>
            </a:r>
            <a:r>
              <a:rPr lang="en-US" sz="2400" dirty="0" smtClean="0"/>
              <a:t> pulled off 2017’s biggest biotech IPO, pocketing $250 M for Parkinson’s and Alzheimer’s trials.” – </a:t>
            </a:r>
            <a:r>
              <a:rPr lang="en-US" sz="2400" dirty="0" err="1" smtClean="0"/>
              <a:t>Fiercebiotech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A number of universities and research institutes are uncovering potential pathways and targets.</a:t>
            </a:r>
          </a:p>
          <a:p>
            <a:r>
              <a:rPr lang="en-US" sz="2400" dirty="0" smtClean="0"/>
              <a:t>Efforts are underway to uncover the upstream force that leads to tangles and plaques.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1340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483</Words>
  <Application>Microsoft Macintosh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Is the Pharmaceutical Industry Ignoring Alzheimer’s Disease? </vt:lpstr>
      <vt:lpstr>A Sign of the Times</vt:lpstr>
      <vt:lpstr>Theories</vt:lpstr>
      <vt:lpstr>Amyloid Plaques Explained</vt:lpstr>
      <vt:lpstr>Past Lessons</vt:lpstr>
      <vt:lpstr>Fallout</vt:lpstr>
      <vt:lpstr>Further Studies </vt:lpstr>
      <vt:lpstr>Further Studies </vt:lpstr>
      <vt:lpstr>A New Hope</vt:lpstr>
      <vt:lpstr>Amyloid Plaques Explained</vt:lpstr>
      <vt:lpstr>An Eye Toward the Future</vt:lpstr>
    </vt:vector>
  </TitlesOfParts>
  <Company>AMRI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Leyhane, Andy</dc:creator>
  <cp:lastModifiedBy>William  Dowd</cp:lastModifiedBy>
  <cp:revision>27</cp:revision>
  <dcterms:created xsi:type="dcterms:W3CDTF">2018-04-04T15:40:20Z</dcterms:created>
  <dcterms:modified xsi:type="dcterms:W3CDTF">2018-04-06T17:05:46Z</dcterms:modified>
</cp:coreProperties>
</file>