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3" r:id="rId2"/>
    <p:sldId id="276" r:id="rId3"/>
    <p:sldId id="272" r:id="rId4"/>
    <p:sldId id="275" r:id="rId5"/>
    <p:sldId id="340" r:id="rId6"/>
    <p:sldId id="339" r:id="rId7"/>
    <p:sldId id="341" r:id="rId8"/>
    <p:sldId id="344" r:id="rId9"/>
    <p:sldId id="345" r:id="rId10"/>
    <p:sldId id="346" r:id="rId11"/>
    <p:sldId id="277" r:id="rId12"/>
    <p:sldId id="343" r:id="rId13"/>
    <p:sldId id="342" r:id="rId14"/>
    <p:sldId id="278" r:id="rId15"/>
    <p:sldId id="280" r:id="rId16"/>
    <p:sldId id="279" r:id="rId17"/>
    <p:sldId id="283" r:id="rId18"/>
    <p:sldId id="284" r:id="rId19"/>
    <p:sldId id="285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2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CCA57-3480-4DD4-8E62-938A46659CE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BDE10-7150-42A9-86F6-9514F0857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karnak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BDE10-7150-42A9-86F6-9514F08572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52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Dendra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BDE10-7150-42A9-86F6-9514F08572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1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BDE10-7150-42A9-86F6-9514F08572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33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BDE10-7150-42A9-86F6-9514F08572A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7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94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7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7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8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5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2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3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9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4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7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5" name="Picture 3" descr="C:\Users\Owner\AppData\Local\Microsoft\Windows\Temporary Internet Files\Content.Outlook\UOKY38QV\IMG_0818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628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066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Owner\AppData\Local\Microsoft\Windows\Temporary Internet Files\Content.Outlook\UOKY38QV\IMG_083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41748" y="-1272853"/>
            <a:ext cx="6830290" cy="9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526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lanetware.com/i/map/EGY/valley-of-kings-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382000" cy="681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805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se2.mm.bing.net/th?id=OIP.9b5yI1UjjXhvbEI5Dk07iQHaFB&amp;pid=15.1&amp;P=0&amp;w=287&amp;h=1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626" y="31444"/>
            <a:ext cx="9150078" cy="621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354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berkut-travel.com/wp-content/uploads/2014/07/The-Valley-of-the-Kings-Egy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36" y="76200"/>
            <a:ext cx="9151336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257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1" y="223520"/>
            <a:ext cx="910902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737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Owner\Documents\Trips\Trip to Egypt 2018\Egypt_files\Tomb of Ramses IX and God Hor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53" y="33355"/>
            <a:ext cx="4999048" cy="674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578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wner\Documents\Trips\Trip to Egypt 2018\Egypt_files\Tomb of Nefertari with Nefertari offering two sacrific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52401"/>
            <a:ext cx="5417148" cy="663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509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208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wner\AppData\Local\Temp\WLMDSS.tmp\WLM13DF.tmp\IMG_08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53" y="218440"/>
            <a:ext cx="8649547" cy="64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758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err="1" smtClean="0"/>
              <a:t>Dendara</a:t>
            </a:r>
            <a:endParaRPr lang="en-US" dirty="0"/>
          </a:p>
        </p:txBody>
      </p:sp>
      <p:pic>
        <p:nvPicPr>
          <p:cNvPr id="5122" name="Picture 2" descr="C:\Users\Owner\AppData\Local\Temp\WLMDSS.tmp\WLM13DF.tmp\IMG_08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4300"/>
            <a:ext cx="88900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240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035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ESNA</a:t>
            </a:r>
            <a:endParaRPr lang="en-US" dirty="0"/>
          </a:p>
        </p:txBody>
      </p:sp>
      <p:pic>
        <p:nvPicPr>
          <p:cNvPr id="28674" name="Picture 2" descr="C:\Users\Owner\AppData\Local\Microsoft\Windows\Temporary Internet Files\Content.Outlook\UOKY38QV\IMG_09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638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120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92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558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Owner\AppData\Local\Microsoft\Windows\Temporary Internet Files\Content.Outlook\UOKY38QV\IMG_09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68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C:\Users\Owner\AppData\Local\Microsoft\Windows\Temporary Internet Files\Content.Outlook\UOKY38QV\IMG_1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2349" y="-1035052"/>
            <a:ext cx="7086600" cy="915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856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Owner\AppData\Local\Microsoft\Windows\Temporary Internet Files\Content.Outlook\UOKY38QV\IMG_1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651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9</Words>
  <Application>Microsoft Macintosh PowerPoint</Application>
  <PresentationFormat>On-screen Show (4:3)</PresentationFormat>
  <Paragraphs>9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Dendara</vt:lpstr>
      <vt:lpstr>PowerPoint Presentation</vt:lpstr>
      <vt:lpstr>ESNA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James Leyhane</cp:lastModifiedBy>
  <cp:revision>58</cp:revision>
  <dcterms:created xsi:type="dcterms:W3CDTF">2018-05-07T19:33:49Z</dcterms:created>
  <dcterms:modified xsi:type="dcterms:W3CDTF">2018-05-11T16:19:50Z</dcterms:modified>
</cp:coreProperties>
</file>