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88" r:id="rId2"/>
    <p:sldId id="289" r:id="rId3"/>
    <p:sldId id="292" r:id="rId4"/>
    <p:sldId id="293" r:id="rId5"/>
    <p:sldId id="294" r:id="rId6"/>
    <p:sldId id="295" r:id="rId7"/>
    <p:sldId id="296" r:id="rId8"/>
    <p:sldId id="297" r:id="rId9"/>
    <p:sldId id="298" r:id="rId10"/>
    <p:sldId id="299" r:id="rId11"/>
    <p:sldId id="300" r:id="rId12"/>
    <p:sldId id="301" r:id="rId13"/>
    <p:sldId id="304" r:id="rId14"/>
    <p:sldId id="302" r:id="rId15"/>
    <p:sldId id="333" r:id="rId16"/>
    <p:sldId id="305" r:id="rId17"/>
    <p:sldId id="306" r:id="rId18"/>
    <p:sldId id="307" r:id="rId19"/>
    <p:sldId id="308" r:id="rId20"/>
    <p:sldId id="327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024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interSettings" Target="printerSettings/printerSettings1.bin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DCCA57-3480-4DD4-8E62-938A46659CE0}" type="datetimeFigureOut">
              <a:rPr lang="en-US" smtClean="0"/>
              <a:t>5/11/18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0BDE10-7150-42A9-86F6-9514F08572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812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PHILEA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0BDE10-7150-42A9-86F6-9514F08572A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5651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1589D-95CD-4F88-AB43-4A2AEF4B0E72}" type="datetimeFigureOut">
              <a:rPr lang="en-US" smtClean="0"/>
              <a:t>5/11/18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85B35-0DDB-440A-8169-ABBB467C8E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875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1589D-95CD-4F88-AB43-4A2AEF4B0E72}" type="datetimeFigureOut">
              <a:rPr lang="en-US" smtClean="0"/>
              <a:t>5/11/18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85B35-0DDB-440A-8169-ABBB467C8E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794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1589D-95CD-4F88-AB43-4A2AEF4B0E72}" type="datetimeFigureOut">
              <a:rPr lang="en-US" smtClean="0"/>
              <a:t>5/11/18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85B35-0DDB-440A-8169-ABBB467C8E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458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1589D-95CD-4F88-AB43-4A2AEF4B0E72}" type="datetimeFigureOut">
              <a:rPr lang="en-US" smtClean="0"/>
              <a:t>5/11/18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85B35-0DDB-440A-8169-ABBB467C8E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276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1589D-95CD-4F88-AB43-4A2AEF4B0E72}" type="datetimeFigureOut">
              <a:rPr lang="en-US" smtClean="0"/>
              <a:t>5/11/18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85B35-0DDB-440A-8169-ABBB467C8E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277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1589D-95CD-4F88-AB43-4A2AEF4B0E72}" type="datetimeFigureOut">
              <a:rPr lang="en-US" smtClean="0"/>
              <a:t>5/11/18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85B35-0DDB-440A-8169-ABBB467C8E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3876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1589D-95CD-4F88-AB43-4A2AEF4B0E72}" type="datetimeFigureOut">
              <a:rPr lang="en-US" smtClean="0"/>
              <a:t>5/11/18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85B35-0DDB-440A-8169-ABBB467C8E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157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1589D-95CD-4F88-AB43-4A2AEF4B0E72}" type="datetimeFigureOut">
              <a:rPr lang="en-US" smtClean="0"/>
              <a:t>5/11/18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85B35-0DDB-440A-8169-ABBB467C8E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8208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1589D-95CD-4F88-AB43-4A2AEF4B0E72}" type="datetimeFigureOut">
              <a:rPr lang="en-US" smtClean="0"/>
              <a:t>5/11/18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85B35-0DDB-440A-8169-ABBB467C8E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631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1589D-95CD-4F88-AB43-4A2AEF4B0E72}" type="datetimeFigureOut">
              <a:rPr lang="en-US" smtClean="0"/>
              <a:t>5/11/18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85B35-0DDB-440A-8169-ABBB467C8E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8994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1589D-95CD-4F88-AB43-4A2AEF4B0E72}" type="datetimeFigureOut">
              <a:rPr lang="en-US" smtClean="0"/>
              <a:t>5/11/18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85B35-0DDB-440A-8169-ABBB467C8E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447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F1589D-95CD-4F88-AB43-4A2AEF4B0E72}" type="datetimeFigureOut">
              <a:rPr lang="en-US" smtClean="0"/>
              <a:t>5/11/18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985B35-0DDB-440A-8169-ABBB467C8E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674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55966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7629" cy="68607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07204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8914" name="Picture 2" descr="C:\Users\Owner\AppData\Local\Microsoft\Windows\Temporary Internet Files\Content.Outlook\UOKY38QV\IMG_1020 (2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47227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47471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65810"/>
            <a:ext cx="9231745" cy="6923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608066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57" y="24493"/>
            <a:ext cx="9111343" cy="68335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48520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144" y="-1"/>
            <a:ext cx="9162143" cy="68716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52571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273906" y="-1045306"/>
            <a:ext cx="6766560" cy="88571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46509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927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686899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02874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018099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37322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Arrow Connector 4"/>
          <p:cNvCxnSpPr/>
          <p:nvPr/>
        </p:nvCxnSpPr>
        <p:spPr>
          <a:xfrm flipV="1">
            <a:off x="2590800" y="2743200"/>
            <a:ext cx="152400" cy="2057400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9619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005188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6" t="48" r="37104" b="11276"/>
          <a:stretch/>
        </p:blipFill>
        <p:spPr bwMode="auto">
          <a:xfrm>
            <a:off x="994465" y="76200"/>
            <a:ext cx="6365419" cy="670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Straight Arrow Connector 7"/>
          <p:cNvCxnSpPr/>
          <p:nvPr/>
        </p:nvCxnSpPr>
        <p:spPr>
          <a:xfrm flipV="1">
            <a:off x="609600" y="1981200"/>
            <a:ext cx="2651760" cy="3017520"/>
          </a:xfrm>
          <a:prstGeom prst="straightConnector1">
            <a:avLst/>
          </a:prstGeom>
          <a:ln w="317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3124200" y="1981200"/>
            <a:ext cx="137160" cy="457200"/>
          </a:xfrm>
          <a:prstGeom prst="straightConnector1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2590800" y="2438400"/>
            <a:ext cx="533400" cy="2438400"/>
          </a:xfrm>
          <a:prstGeom prst="straightConnector1">
            <a:avLst/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2590800" y="2743200"/>
            <a:ext cx="152400" cy="2057400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2743200" y="1981200"/>
            <a:ext cx="518160" cy="7620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93082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199417" y="-894618"/>
            <a:ext cx="6668965" cy="845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95205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93407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42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88" t="15656" r="4318" b="20505"/>
          <a:stretch/>
        </p:blipFill>
        <p:spPr bwMode="auto">
          <a:xfrm>
            <a:off x="0" y="0"/>
            <a:ext cx="933715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82329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349221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D:\Byzantine Fort 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782" y="13854"/>
            <a:ext cx="9144000" cy="6920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73305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1468</TotalTime>
  <Words>2</Words>
  <Application>Microsoft Macintosh PowerPoint</Application>
  <PresentationFormat>On-screen Show (4:3)</PresentationFormat>
  <Paragraphs>2</Paragraphs>
  <Slides>20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Owner</dc:creator>
  <cp:lastModifiedBy>James Leyhane</cp:lastModifiedBy>
  <cp:revision>58</cp:revision>
  <dcterms:created xsi:type="dcterms:W3CDTF">2018-05-07T19:33:49Z</dcterms:created>
  <dcterms:modified xsi:type="dcterms:W3CDTF">2018-05-11T16:22:52Z</dcterms:modified>
</cp:coreProperties>
</file>