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10" r:id="rId2"/>
    <p:sldId id="312" r:id="rId3"/>
    <p:sldId id="309" r:id="rId4"/>
    <p:sldId id="311" r:id="rId5"/>
    <p:sldId id="313" r:id="rId6"/>
    <p:sldId id="314" r:id="rId7"/>
    <p:sldId id="315" r:id="rId8"/>
    <p:sldId id="329" r:id="rId9"/>
    <p:sldId id="316" r:id="rId10"/>
    <p:sldId id="317" r:id="rId11"/>
    <p:sldId id="328" r:id="rId12"/>
    <p:sldId id="318" r:id="rId13"/>
    <p:sldId id="319" r:id="rId14"/>
    <p:sldId id="320" r:id="rId15"/>
    <p:sldId id="321" r:id="rId16"/>
    <p:sldId id="324" r:id="rId17"/>
    <p:sldId id="322" r:id="rId18"/>
    <p:sldId id="323" r:id="rId19"/>
    <p:sldId id="32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024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DCCA57-3480-4DD4-8E62-938A46659CE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0BDE10-7150-42A9-86F6-9514F08572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81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875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94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45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276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277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387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157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820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631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899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447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674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3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5396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77468" y="-979932"/>
            <a:ext cx="6912864" cy="876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5497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0509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94895" y="-637694"/>
            <a:ext cx="6843378" cy="8118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5369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509626" y="-303934"/>
            <a:ext cx="6858000" cy="7465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1572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98402" y="-1069801"/>
            <a:ext cx="6775796" cy="891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2583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280" y="0"/>
            <a:ext cx="9225280" cy="6918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5483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Petra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878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0200" cy="691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8237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3630"/>
            <a:ext cx="9148839" cy="6861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5178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D:\Restaurant My Mom's Recipies  Wadi Mous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 contrast="-6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078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4292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5538" name="Picture 2" descr="C:\Users\Owner\AppData\Local\Microsoft\Windows\Temporary Internet Files\Content.Outlook\UOKY38QV\IMG_12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07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550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4017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71" y="-21772"/>
            <a:ext cx="9173028" cy="6879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3777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0200" cy="691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8103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3716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7942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C:\Users\Owner\AppData\Local\Microsoft\Windows\Temporary Internet Files\Content.Outlook\UOKY38QV\IMG_1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9970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1467</TotalTime>
  <Words>0</Words>
  <Application>Microsoft Macintosh PowerPoint</Application>
  <PresentationFormat>On-screen Show (4:3)</PresentationFormat>
  <Paragraphs>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James Leyhane</cp:lastModifiedBy>
  <cp:revision>58</cp:revision>
  <dcterms:created xsi:type="dcterms:W3CDTF">2018-05-07T19:33:49Z</dcterms:created>
  <dcterms:modified xsi:type="dcterms:W3CDTF">2018-05-11T16:23:57Z</dcterms:modified>
</cp:coreProperties>
</file>