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36" r:id="rId2"/>
    <p:sldId id="335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6" r:id="rId15"/>
    <p:sldId id="267" r:id="rId16"/>
    <p:sldId id="269" r:id="rId17"/>
    <p:sldId id="270" r:id="rId18"/>
    <p:sldId id="326" r:id="rId19"/>
    <p:sldId id="271" r:id="rId20"/>
    <p:sldId id="33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02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CCA57-3480-4DD4-8E62-938A46659CE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0BDE10-7150-42A9-86F6-9514F0857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BDE10-7150-42A9-86F6-9514F08572A6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703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75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94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5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7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77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87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15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20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3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9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4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1589D-95CD-4F88-AB43-4A2AEF4B0E72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85B35-0DDB-440A-8169-ABBB467C8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7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Egypt and Jordan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April 12-April 29, 2018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Debbie and Peter Brown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Courtesy of Viking Cruises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51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mapsofworld.com/egypt/maps/egypt-map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59"/>
          <a:stretch/>
        </p:blipFill>
        <p:spPr bwMode="auto">
          <a:xfrm>
            <a:off x="990600" y="152400"/>
            <a:ext cx="7180938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4876800" y="1676400"/>
            <a:ext cx="731520" cy="25603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608320" y="4343400"/>
            <a:ext cx="182880" cy="914400"/>
          </a:xfrm>
          <a:prstGeom prst="straightConnector1">
            <a:avLst/>
          </a:prstGeom>
          <a:ln w="38100">
            <a:solidFill>
              <a:srgbClr val="FFC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204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Owner\Pictures\egyptjordan\P10102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217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Owner\Pictures\egyptjordan\P10102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667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Owner\Pictures\egyptjordan\P10102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304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Owner\Pictures\egyptjordan\P10102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180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Owner\Pictures\egyptjordan\P10102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399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Owner\Pictures\egyptjordan\P10103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283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Owner\Pictures\egyptjordan\P10103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Owner\Pictures\egyptjordan\P10103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194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Owner\Pictures\egyptjordan\P10103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86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C:\Users\Owner\Pictures\egyptjordan\P10103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799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C:\Users\Owner\Pictures\egyptjordan\P10103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422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C:\Users\Owner\Pictures\egyptjordan\P10103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997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Owner\Pictures\egyptjordan\P10103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210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C:\Users\Owner\Pictures\egyptjordan\P10103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75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C:\Users\Owner\Pictures\egyptjordan\P10103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701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Owner\Pictures\egyptjordan\P10103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76200"/>
            <a:ext cx="508635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602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868" y="0"/>
            <a:ext cx="9271725" cy="6953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4928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C:\Users\Owner\Pictures\egyptjordan\P10103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989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C:\Users\Owner\Pictures\egyptjordan\P101035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41037" r="25556" b="29481"/>
          <a:stretch/>
        </p:blipFill>
        <p:spPr bwMode="auto">
          <a:xfrm>
            <a:off x="104407" y="0"/>
            <a:ext cx="90214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78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1468</TotalTime>
  <Words>19</Words>
  <Application>Microsoft Macintosh PowerPoint</Application>
  <PresentationFormat>On-screen Show (4:3)</PresentationFormat>
  <Paragraphs>5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Egypt and Jordan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James Leyhane</cp:lastModifiedBy>
  <cp:revision>58</cp:revision>
  <dcterms:created xsi:type="dcterms:W3CDTF">2018-05-07T19:33:49Z</dcterms:created>
  <dcterms:modified xsi:type="dcterms:W3CDTF">2018-05-11T16:18:28Z</dcterms:modified>
</cp:coreProperties>
</file>